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0B233-B69F-4226-AA0B-A60F4FEFC47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0FB6A-092F-4422-848A-C6C63D84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3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4275" y="1143364"/>
            <a:ext cx="4489450" cy="3086791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069D47E-F321-41C8-9287-0CAA32D8A81E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13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:- 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 Pin Design to be Change</a:t>
            </a:r>
            <a:r>
              <a:rPr lang="en-US" sz="1050" b="1" dirty="0">
                <a:latin typeface="Calibri" pitchFamily="34" charset="0"/>
                <a:cs typeface="Arial" charset="0"/>
              </a:rPr>
              <a:t>.</a:t>
            </a: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 </a:t>
            </a:r>
            <a:r>
              <a:rPr lang="en-US" sz="1050" b="1" dirty="0">
                <a:latin typeface="Calibri" pitchFamily="34" charset="0"/>
                <a:cs typeface="Arial" charset="0"/>
              </a:rPr>
              <a:t>D/C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b="1" dirty="0">
                <a:latin typeface="Calibri" pitchFamily="34" charset="0"/>
                <a:cs typeface="Arial" charset="0"/>
              </a:rPr>
              <a:t>A189 D/C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</a:t>
            </a:r>
            <a:r>
              <a:rPr lang="en-US" sz="1050" b="1" dirty="0">
                <a:latin typeface="Calibri" pitchFamily="34" charset="0"/>
                <a:cs typeface="Arial" charset="0"/>
              </a:rPr>
              <a:t>:-  VMC WINNER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b="1" dirty="0">
                <a:latin typeface="Calibri" pitchFamily="34" charset="0"/>
                <a:cs typeface="Arial" charset="0"/>
              </a:rPr>
              <a:t>Profile milling</a:t>
            </a:r>
            <a:endParaRPr lang="en-US" sz="105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5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A,B,C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9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</a:t>
            </a:r>
            <a:r>
              <a:rPr lang="en-US" altLang="en-US" sz="900" dirty="0"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To improve life of A189 Profile  orientation  pin  </a:t>
            </a:r>
          </a:p>
          <a:p>
            <a:pPr>
              <a:defRPr/>
            </a:pPr>
            <a:endParaRPr lang="en-US" altLang="en-US" sz="1050" b="1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68275" y="1219200"/>
            <a:ext cx="3025775" cy="666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/ Present Status :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A189 profile  machine locating pin breakage  problem.	</a:t>
            </a:r>
            <a:endParaRPr lang="en-US" altLang="en-US" sz="900" dirty="0"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 Profile milling locating pin diameter changed  from 2.7 mm to 2.6 mm. </a:t>
            </a:r>
          </a:p>
          <a:p>
            <a:pPr>
              <a:defRPr/>
            </a:pPr>
            <a:r>
              <a:rPr lang="en-US" sz="1050" b="1" dirty="0">
                <a:latin typeface="Calibri" pitchFamily="34" charset="0"/>
                <a:cs typeface="Calibri" pitchFamily="34" charset="0"/>
              </a:rPr>
              <a:t> </a:t>
            </a:r>
            <a:endParaRPr 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                   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Pin break age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Pin breakage zero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2400" y="1295400"/>
            <a:ext cx="1217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89700" y="2514600"/>
            <a:ext cx="2513013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905000"/>
            <a:ext cx="2514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b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Someshwar Salunkhe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.</a:t>
            </a:r>
            <a:br>
              <a:rPr lang="en-US" altLang="en-US" sz="1050" b="1" dirty="0">
                <a:latin typeface="Calibri" pitchFamily="34" charset="0"/>
                <a:cs typeface="Arial" charset="0"/>
              </a:rPr>
            </a:br>
            <a:r>
              <a:rPr lang="en-US" altLang="en-US" sz="1050" b="1" dirty="0">
                <a:latin typeface="Calibri" pitchFamily="34" charset="0"/>
                <a:cs typeface="Arial" charset="0"/>
              </a:rPr>
              <a:t>2. Amol Patil    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  <a:p>
            <a:pPr>
              <a:spcBef>
                <a:spcPct val="20000"/>
              </a:spcBef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A189 DC Profile Pin Breakage Cost Saved.</a:t>
            </a: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61925" y="6240463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D. Y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3988" y="6011863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  Amol  Patil.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791200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10.06.2016</a:t>
            </a: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733800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1050" b="1" dirty="0">
                <a:latin typeface="Calibri" pitchFamily="34" charset="0"/>
                <a:cs typeface="Arial" charset="0"/>
              </a:rPr>
              <a:t>:-  A189 Profile pin frequent breakage .</a:t>
            </a: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Why2</a:t>
            </a:r>
            <a:r>
              <a:rPr lang="en-US" sz="1050" b="1" dirty="0">
                <a:latin typeface="Calibri" pitchFamily="34" charset="0"/>
                <a:cs typeface="Arial" charset="0"/>
              </a:rPr>
              <a:t>:-  No Clearance between Pin &amp; Part Hole.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sz="1050" b="1" dirty="0">
                <a:latin typeface="Calibri" pitchFamily="34" charset="0"/>
                <a:cs typeface="Arial" charset="0"/>
              </a:rPr>
              <a:t>Pin diameter &amp; Part hole diameter are same.</a:t>
            </a:r>
          </a:p>
          <a:p>
            <a:pPr>
              <a:defRPr/>
            </a:pPr>
            <a:r>
              <a:rPr lang="en-US" sz="1050" b="1" dirty="0">
                <a:latin typeface="Calibri" pitchFamily="34" charset="0"/>
                <a:cs typeface="Arial" charset="0"/>
              </a:rPr>
              <a:t> </a:t>
            </a:r>
            <a:r>
              <a:rPr 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Why4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:- 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Basic pin design .</a:t>
            </a: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Profile pin breakage Eliminate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.</a:t>
            </a: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2 .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Breakdown time save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.  </a:t>
            </a: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  <a:cs typeface="Arial" charset="0"/>
              </a:rPr>
              <a:t>  </a:t>
            </a:r>
          </a:p>
        </p:txBody>
      </p:sp>
      <p:sp>
        <p:nvSpPr>
          <p:cNvPr id="4154" name="Rectangle 66"/>
          <p:cNvSpPr>
            <a:spLocks noChangeArrowheads="1"/>
          </p:cNvSpPr>
          <p:nvPr/>
        </p:nvSpPr>
        <p:spPr bwMode="auto">
          <a:xfrm>
            <a:off x="6478588" y="56372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4155" name="Rectangle 72"/>
          <p:cNvSpPr>
            <a:spLocks noChangeArrowheads="1"/>
          </p:cNvSpPr>
          <p:nvPr/>
        </p:nvSpPr>
        <p:spPr bwMode="auto">
          <a:xfrm>
            <a:off x="6478588" y="58658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4156" name="Rectangle 73"/>
          <p:cNvSpPr>
            <a:spLocks noChangeArrowheads="1"/>
          </p:cNvSpPr>
          <p:nvPr/>
        </p:nvSpPr>
        <p:spPr bwMode="auto">
          <a:xfrm>
            <a:off x="6707188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4157" name="Rectangle 74"/>
          <p:cNvSpPr>
            <a:spLocks noChangeArrowheads="1"/>
          </p:cNvSpPr>
          <p:nvPr/>
        </p:nvSpPr>
        <p:spPr bwMode="auto">
          <a:xfrm>
            <a:off x="7164388" y="58658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4158" name="Rectangle 75"/>
          <p:cNvSpPr>
            <a:spLocks noChangeArrowheads="1"/>
          </p:cNvSpPr>
          <p:nvPr/>
        </p:nvSpPr>
        <p:spPr bwMode="auto">
          <a:xfrm>
            <a:off x="7697788" y="58658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4159" name="Rectangle 76"/>
          <p:cNvSpPr>
            <a:spLocks noChangeArrowheads="1"/>
          </p:cNvSpPr>
          <p:nvPr/>
        </p:nvSpPr>
        <p:spPr bwMode="auto">
          <a:xfrm>
            <a:off x="8534400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094413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0944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 :- 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Use Only Modified Pin</a:t>
            </a: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 :- 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Drawing Approved from Plant ME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latin typeface="Arial" charset="0"/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49225" y="52578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:- </a:t>
            </a:r>
            <a:r>
              <a:rPr lang="en-US" sz="1050" b="1" dirty="0">
                <a:latin typeface="Calibri" pitchFamily="34" charset="0"/>
                <a:cs typeface="Arial" charset="0"/>
              </a:rPr>
              <a:t>Pin diameter &amp; Part hole diameter are same.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4171" name="Oval 3"/>
          <p:cNvSpPr>
            <a:spLocks noChangeArrowheads="1"/>
          </p:cNvSpPr>
          <p:nvPr/>
        </p:nvSpPr>
        <p:spPr bwMode="auto">
          <a:xfrm>
            <a:off x="882650" y="1905000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096000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0960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76" name="Oval 2"/>
          <p:cNvSpPr>
            <a:spLocks noChangeArrowheads="1"/>
          </p:cNvSpPr>
          <p:nvPr/>
        </p:nvSpPr>
        <p:spPr bwMode="auto">
          <a:xfrm>
            <a:off x="609600" y="2112963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4177" name="Oval 3"/>
          <p:cNvSpPr>
            <a:spLocks noChangeArrowheads="1"/>
          </p:cNvSpPr>
          <p:nvPr/>
        </p:nvSpPr>
        <p:spPr bwMode="auto">
          <a:xfrm>
            <a:off x="4343400" y="2276475"/>
            <a:ext cx="520700" cy="923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4178" name="Oval 5"/>
          <p:cNvSpPr>
            <a:spLocks noChangeArrowheads="1"/>
          </p:cNvSpPr>
          <p:nvPr/>
        </p:nvSpPr>
        <p:spPr bwMode="auto">
          <a:xfrm>
            <a:off x="3733800" y="2276475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89700" y="1743075"/>
            <a:ext cx="1295400" cy="171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cxnSp>
        <p:nvCxnSpPr>
          <p:cNvPr id="4180" name="Straight Connector 7"/>
          <p:cNvCxnSpPr>
            <a:cxnSpLocks noChangeShapeType="1"/>
          </p:cNvCxnSpPr>
          <p:nvPr/>
        </p:nvCxnSpPr>
        <p:spPr bwMode="auto">
          <a:xfrm>
            <a:off x="995363" y="1979613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1" name="Straight Connector 12"/>
          <p:cNvCxnSpPr>
            <a:cxnSpLocks noChangeShapeType="1"/>
          </p:cNvCxnSpPr>
          <p:nvPr/>
        </p:nvCxnSpPr>
        <p:spPr bwMode="auto">
          <a:xfrm>
            <a:off x="3429000" y="2590800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2" name="Rounded Rectangle 15"/>
          <p:cNvSpPr>
            <a:spLocks noChangeArrowheads="1"/>
          </p:cNvSpPr>
          <p:nvPr/>
        </p:nvSpPr>
        <p:spPr bwMode="auto">
          <a:xfrm>
            <a:off x="3505200" y="2738438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cxnSp>
        <p:nvCxnSpPr>
          <p:cNvPr id="4183" name="Straight Arrow Connector 17"/>
          <p:cNvCxnSpPr>
            <a:cxnSpLocks noChangeShapeType="1"/>
          </p:cNvCxnSpPr>
          <p:nvPr/>
        </p:nvCxnSpPr>
        <p:spPr bwMode="auto">
          <a:xfrm>
            <a:off x="3490913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4184" name="Straight Connector 30"/>
          <p:cNvCxnSpPr>
            <a:cxnSpLocks noChangeShapeType="1"/>
            <a:endCxn id="4182" idx="2"/>
          </p:cNvCxnSpPr>
          <p:nvPr/>
        </p:nvCxnSpPr>
        <p:spPr bwMode="auto">
          <a:xfrm>
            <a:off x="3505200" y="2590800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5" name="Oval 5"/>
          <p:cNvSpPr>
            <a:spLocks noChangeArrowheads="1"/>
          </p:cNvSpPr>
          <p:nvPr/>
        </p:nvSpPr>
        <p:spPr bwMode="auto">
          <a:xfrm>
            <a:off x="381000" y="2057400"/>
            <a:ext cx="555625" cy="7604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4186" name="Oval 6"/>
          <p:cNvSpPr>
            <a:spLocks noChangeArrowheads="1"/>
          </p:cNvSpPr>
          <p:nvPr/>
        </p:nvSpPr>
        <p:spPr bwMode="auto">
          <a:xfrm>
            <a:off x="304800" y="2152650"/>
            <a:ext cx="827088" cy="5095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6707188" y="6094413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-------</a:t>
            </a:r>
          </a:p>
        </p:txBody>
      </p:sp>
      <p:sp>
        <p:nvSpPr>
          <p:cNvPr id="107" name="Rectangle 73"/>
          <p:cNvSpPr>
            <a:spLocks noChangeArrowheads="1"/>
          </p:cNvSpPr>
          <p:nvPr/>
        </p:nvSpPr>
        <p:spPr bwMode="auto">
          <a:xfrm>
            <a:off x="7172325" y="6094413"/>
            <a:ext cx="525463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" name="Rectangle 73"/>
          <p:cNvSpPr>
            <a:spLocks noChangeArrowheads="1"/>
          </p:cNvSpPr>
          <p:nvPr/>
        </p:nvSpPr>
        <p:spPr bwMode="auto">
          <a:xfrm>
            <a:off x="7697788" y="6099175"/>
            <a:ext cx="83661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1" name="Rectangle 49"/>
          <p:cNvSpPr>
            <a:spLocks noChangeArrowheads="1"/>
          </p:cNvSpPr>
          <p:nvPr/>
        </p:nvSpPr>
        <p:spPr bwMode="auto">
          <a:xfrm>
            <a:off x="7772400" y="1447800"/>
            <a:ext cx="1217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9" name="Rectangle 49"/>
          <p:cNvSpPr>
            <a:spLocks noChangeArrowheads="1"/>
          </p:cNvSpPr>
          <p:nvPr/>
        </p:nvSpPr>
        <p:spPr bwMode="auto">
          <a:xfrm>
            <a:off x="7773988" y="1436688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08.06.2016</a:t>
            </a:r>
          </a:p>
        </p:txBody>
      </p:sp>
      <p:sp>
        <p:nvSpPr>
          <p:cNvPr id="4192" name="Oval 3"/>
          <p:cNvSpPr>
            <a:spLocks noChangeArrowheads="1"/>
          </p:cNvSpPr>
          <p:nvPr/>
        </p:nvSpPr>
        <p:spPr bwMode="auto">
          <a:xfrm>
            <a:off x="149225" y="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/>
          </a:p>
        </p:txBody>
      </p:sp>
      <p:sp>
        <p:nvSpPr>
          <p:cNvPr id="4193" name="Oval 8"/>
          <p:cNvSpPr>
            <a:spLocks noChangeArrowheads="1"/>
          </p:cNvSpPr>
          <p:nvPr/>
        </p:nvSpPr>
        <p:spPr bwMode="auto">
          <a:xfrm>
            <a:off x="1981200" y="2982913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/>
          </a:p>
        </p:txBody>
      </p:sp>
      <p:sp>
        <p:nvSpPr>
          <p:cNvPr id="4194" name="Oval 9"/>
          <p:cNvSpPr>
            <a:spLocks noChangeArrowheads="1"/>
          </p:cNvSpPr>
          <p:nvPr/>
        </p:nvSpPr>
        <p:spPr bwMode="auto">
          <a:xfrm>
            <a:off x="1981200" y="2982913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/>
          </a:p>
        </p:txBody>
      </p:sp>
      <p:sp>
        <p:nvSpPr>
          <p:cNvPr id="114" name="Rectangle 49"/>
          <p:cNvSpPr>
            <a:spLocks noChangeArrowheads="1"/>
          </p:cNvSpPr>
          <p:nvPr/>
        </p:nvSpPr>
        <p:spPr bwMode="auto">
          <a:xfrm>
            <a:off x="7773988" y="1436688"/>
            <a:ext cx="1217612" cy="163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96" name="Rectangle 78"/>
          <p:cNvSpPr>
            <a:spLocks noChangeArrowheads="1"/>
          </p:cNvSpPr>
          <p:nvPr/>
        </p:nvSpPr>
        <p:spPr bwMode="auto">
          <a:xfrm>
            <a:off x="7162800" y="6096000"/>
            <a:ext cx="5349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-------</a:t>
            </a:r>
          </a:p>
        </p:txBody>
      </p:sp>
      <p:sp>
        <p:nvSpPr>
          <p:cNvPr id="112" name="Rectangle 78"/>
          <p:cNvSpPr>
            <a:spLocks noChangeArrowheads="1"/>
          </p:cNvSpPr>
          <p:nvPr/>
        </p:nvSpPr>
        <p:spPr bwMode="auto">
          <a:xfrm>
            <a:off x="7696200" y="6096000"/>
            <a:ext cx="838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--------</a:t>
            </a:r>
          </a:p>
        </p:txBody>
      </p:sp>
      <p:sp>
        <p:nvSpPr>
          <p:cNvPr id="4198" name="Rectangle 78"/>
          <p:cNvSpPr>
            <a:spLocks noChangeArrowheads="1"/>
          </p:cNvSpPr>
          <p:nvPr/>
        </p:nvSpPr>
        <p:spPr bwMode="auto">
          <a:xfrm>
            <a:off x="8534400" y="6096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en-US" sz="800" b="1">
                <a:solidFill>
                  <a:srgbClr val="000000"/>
                </a:solidFill>
                <a:latin typeface="Calibri" pitchFamily="34" charset="0"/>
              </a:rPr>
              <a:t>-----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635625" y="3341688"/>
            <a:ext cx="8382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13" name="Rectangle 47"/>
          <p:cNvSpPr>
            <a:spLocks noChangeArrowheads="1"/>
          </p:cNvSpPr>
          <p:nvPr/>
        </p:nvSpPr>
        <p:spPr bwMode="auto">
          <a:xfrm>
            <a:off x="7772400" y="1743075"/>
            <a:ext cx="1208088" cy="161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10.06.2016</a:t>
            </a:r>
          </a:p>
        </p:txBody>
      </p:sp>
      <p:sp>
        <p:nvSpPr>
          <p:cNvPr id="4201" name="TextBox 1"/>
          <p:cNvSpPr txBox="1">
            <a:spLocks noChangeArrowheads="1"/>
          </p:cNvSpPr>
          <p:nvPr/>
        </p:nvSpPr>
        <p:spPr bwMode="auto">
          <a:xfrm>
            <a:off x="381000" y="2209800"/>
            <a:ext cx="2438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Pin OD            - 2.70</a:t>
            </a:r>
          </a:p>
          <a:p>
            <a:r>
              <a:rPr lang="en-US"/>
              <a:t>Mating Part ID - 2.70</a:t>
            </a:r>
          </a:p>
          <a:p>
            <a:r>
              <a:rPr lang="en-US"/>
              <a:t>Clearance        - 0.00</a:t>
            </a:r>
          </a:p>
        </p:txBody>
      </p:sp>
      <p:sp>
        <p:nvSpPr>
          <p:cNvPr id="4202" name="TextBox 110"/>
          <p:cNvSpPr txBox="1">
            <a:spLocks noChangeArrowheads="1"/>
          </p:cNvSpPr>
          <p:nvPr/>
        </p:nvSpPr>
        <p:spPr bwMode="auto">
          <a:xfrm>
            <a:off x="3581400" y="2057400"/>
            <a:ext cx="2438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Pin OD            - 2.70</a:t>
            </a:r>
          </a:p>
          <a:p>
            <a:r>
              <a:rPr lang="en-US"/>
              <a:t>Mating Part ID - 2.60</a:t>
            </a:r>
          </a:p>
          <a:p>
            <a:r>
              <a:rPr lang="en-US"/>
              <a:t>Clearance        - 0.10</a:t>
            </a:r>
          </a:p>
        </p:txBody>
      </p:sp>
    </p:spTree>
    <p:extLst>
      <p:ext uri="{BB962C8B-B14F-4D97-AF65-F5344CB8AC3E}">
        <p14:creationId xmlns:p14="http://schemas.microsoft.com/office/powerpoint/2010/main" val="65799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On-screen Show (4:3)</PresentationFormat>
  <Paragraphs>88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Sudhir Kalyani</dc:creator>
  <cp:lastModifiedBy>Sudhir Kalyani</cp:lastModifiedBy>
  <cp:revision>1</cp:revision>
  <dcterms:created xsi:type="dcterms:W3CDTF">2006-08-16T00:00:00Z</dcterms:created>
  <dcterms:modified xsi:type="dcterms:W3CDTF">2016-10-25T09:03:23Z</dcterms:modified>
</cp:coreProperties>
</file>